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63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29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11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16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74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42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92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76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46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3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86556-7D48-4D43-B867-13183B380608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B5EFA-C20B-4DF3-9562-1BC28F430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9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344" y="0"/>
            <a:ext cx="6159501" cy="6960592"/>
          </a:xfrm>
          <a:prstGeom prst="rect">
            <a:avLst/>
          </a:prstGeom>
        </p:spPr>
      </p:pic>
      <p:sp>
        <p:nvSpPr>
          <p:cNvPr id="5" name="上矢印 4"/>
          <p:cNvSpPr/>
          <p:nvPr/>
        </p:nvSpPr>
        <p:spPr>
          <a:xfrm rot="19116684">
            <a:off x="6770077" y="3265375"/>
            <a:ext cx="492369" cy="919956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 rot="19259482">
            <a:off x="4513693" y="3882277"/>
            <a:ext cx="397969" cy="47538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0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中口博</dc:creator>
  <cp:lastModifiedBy>中口博</cp:lastModifiedBy>
  <cp:revision>1</cp:revision>
  <dcterms:created xsi:type="dcterms:W3CDTF">2016-11-16T10:25:49Z</dcterms:created>
  <dcterms:modified xsi:type="dcterms:W3CDTF">2016-11-16T10:26:13Z</dcterms:modified>
</cp:coreProperties>
</file>